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1.jpeg" ContentType="image/jpeg"/>
  <Override PartName="/ppt/media/image11.png" ContentType="image/png"/>
  <Override PartName="/ppt/media/image3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4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ppt/media/image6.png" ContentType="image/png"/>
  <Override PartName="/ppt/media/image21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pl-PL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pl-PL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pl-PL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pl-PL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930F7FC-C90F-4348-BF72-59A152DE5520}" type="slidenum">
              <a:rPr b="0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pl-PL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76360" y="2156760"/>
            <a:ext cx="9071640" cy="187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Wszechświat,</a:t>
            </a:r>
            <a:br/>
            <a:r>
              <a:rPr b="1" lang="pl-PL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astronomia,</a:t>
            </a:r>
            <a:br/>
            <a:r>
              <a:rPr b="1" lang="pl-PL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Kopernik</a:t>
            </a:r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504000" y="1590840"/>
            <a:ext cx="9071640" cy="596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Kraków, listopad 2023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360000" y="1817280"/>
            <a:ext cx="2214720" cy="221472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7355520" y="1656000"/>
            <a:ext cx="2292480" cy="229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76000" y="1631880"/>
            <a:ext cx="3960000" cy="40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Mgławica Stożek,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gwiezdny żłobek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3672000" y="37080"/>
            <a:ext cx="4968000" cy="745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504000" y="-240120"/>
            <a:ext cx="3960000" cy="2760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Mgławica Smocze Jajo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Masywna, młoda gwiazda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1224000" y="1224000"/>
            <a:ext cx="7854120" cy="628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144000" y="-936000"/>
            <a:ext cx="4968000" cy="405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gromada kulista M13 - setki tysięcy gwiazd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brak nocy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Słońce samotne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2108160" y="1047960"/>
            <a:ext cx="8967960" cy="6656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-216000" y="53640"/>
            <a:ext cx="3600000" cy="73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Słońce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2520000" y="0"/>
            <a:ext cx="7704000" cy="756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3312000" y="6264000"/>
            <a:ext cx="8994960" cy="151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56880" y="216000"/>
            <a:ext cx="10095120" cy="612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432000" y="432000"/>
            <a:ext cx="9288000" cy="590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pl-PL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Nicolaus Copernicus  </a:t>
            </a:r>
            <a:endParaRPr b="0" lang="pl-PL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Revolutionibus Orbium Coelestium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</a:t>
            </a: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wstrzymał Słońce, ruszył Ziemię”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„</a:t>
            </a: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Mały komentarzyk Mikołaja Kopernika na temat hipotetycznych ruchów ciał niebieskich” (przed 1514,  z przekazu krakowskiego profesora Macieja z Miechowa)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1733400" y="2664000"/>
            <a:ext cx="6690600" cy="481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254160"/>
            <a:ext cx="2016000" cy="369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Kopernik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1872000" y="936000"/>
            <a:ext cx="9144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geocentryzm Ptolemeusza vs. heliocentryzm Kopernika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152000" y="1440000"/>
            <a:ext cx="2752200" cy="2590560"/>
          </a:xfrm>
          <a:prstGeom prst="rect">
            <a:avLst/>
          </a:prstGeom>
          <a:ln>
            <a:noFill/>
          </a:ln>
        </p:spPr>
      </p:pic>
      <p:sp>
        <p:nvSpPr>
          <p:cNvPr id="90" name="TextShape 4"/>
          <p:cNvSpPr txBox="1"/>
          <p:nvPr/>
        </p:nvSpPr>
        <p:spPr>
          <a:xfrm rot="4800">
            <a:off x="1148760" y="4106880"/>
            <a:ext cx="4465800" cy="158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epicykl, ekwant, deferent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1080000" y="4464000"/>
            <a:ext cx="3032640" cy="268632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3"/>
          <a:stretch/>
        </p:blipFill>
        <p:spPr>
          <a:xfrm>
            <a:off x="4317840" y="1677240"/>
            <a:ext cx="5546160" cy="5412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254160"/>
            <a:ext cx="2016000" cy="369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Kopernik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1872000" y="936000"/>
            <a:ext cx="9144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geocentryzm Ptolemeusza vs. heliocentryzm Kopernika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1627920" y="1440000"/>
            <a:ext cx="6824160" cy="606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504000" y="254160"/>
            <a:ext cx="2016000" cy="369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Kopernik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504000" y="6480000"/>
            <a:ext cx="1008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Ściana jako tablica obserwacyjna, zamek w Olsztynie, kalendarz słoneczny na potrzeby</a:t>
            </a:r>
            <a:br/>
            <a:r>
              <a:rPr b="1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refofrm kalendarza juliańskiego. Inicjatywa Leona X z 1514, wdrożona przez Grzegorza XIII w 1582, </a:t>
            </a:r>
            <a:br/>
            <a:r>
              <a:rPr b="1" lang="pl-PL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4-15 października, cofająca się Wielkanoc. </a:t>
            </a:r>
            <a:endParaRPr b="1" lang="pl-PL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360000" y="990000"/>
            <a:ext cx="9288000" cy="261000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76000" y="3808080"/>
            <a:ext cx="2880000" cy="242136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3960000" y="3816000"/>
            <a:ext cx="5184000" cy="2436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504000" y="254160"/>
            <a:ext cx="2016000" cy="369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Kopernik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TextShape 3"/>
          <p:cNvSpPr txBox="1"/>
          <p:nvPr/>
        </p:nvSpPr>
        <p:spPr>
          <a:xfrm>
            <a:off x="288000" y="1872000"/>
            <a:ext cx="6048000" cy="576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Największe osiągnięcie dla astronomii i nauk przyrodniczych  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Ziemia nie jest wyróżnionym punktem Wszechświata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Zasady kosmologiczne: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słaba: prawa fizyki są identyczne w całym Wszechświecie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mocna: w dużej skali dla dowolnie położonego obserwatora Wszechświat wygląda podobnie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6408000" y="1368000"/>
            <a:ext cx="3528000" cy="458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216000" y="1662840"/>
            <a:ext cx="1728000" cy="3881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0" y="559440"/>
            <a:ext cx="10080000" cy="644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-216000" y="53640"/>
            <a:ext cx="3600000" cy="73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Wszechświat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144000" y="1872000"/>
            <a:ext cx="3384000" cy="3881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kolczaste gwiazdy I planu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galaktyki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zdjęcie z Teleskopu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Webba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TextShape 3"/>
          <p:cNvSpPr txBox="1"/>
          <p:nvPr/>
        </p:nvSpPr>
        <p:spPr>
          <a:xfrm>
            <a:off x="-648000" y="1224000"/>
            <a:ext cx="4392000" cy="864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Najgłębsze pole IR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3024000" y="42840"/>
            <a:ext cx="7225920" cy="751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296000" y="36000"/>
            <a:ext cx="7488000" cy="748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-216000" y="53640"/>
            <a:ext cx="3600000" cy="738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Wszechświat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144000" y="1086840"/>
            <a:ext cx="3600000" cy="5105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galaktyka spiralna M88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katalog Charlesa Messiera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młode, niebieskie gromady gwiazd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różowe obszary gwiazdotwórcze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żółtawe jądro, starsza populacja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TextShape 3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3800160" y="360"/>
            <a:ext cx="6135840" cy="741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3816000" y="0"/>
            <a:ext cx="8784000" cy="223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Galaktyka Igła, NGC4565, widziana z boku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0" y="1584000"/>
            <a:ext cx="10080000" cy="5717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1368000"/>
            <a:ext cx="3528000" cy="468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8280" y="864000"/>
            <a:ext cx="6064200" cy="6696000"/>
          </a:xfrm>
          <a:prstGeom prst="rect">
            <a:avLst/>
          </a:prstGeom>
          <a:ln>
            <a:noFill/>
          </a:ln>
        </p:spPr>
      </p:pic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4968000" y="-19440"/>
            <a:ext cx="5163480" cy="3691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576000" y="6375960"/>
            <a:ext cx="8136000" cy="153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TextShape 2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-216000" y="72000"/>
            <a:ext cx="10312200" cy="748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11880" y="0"/>
            <a:ext cx="10212120" cy="7560000"/>
          </a:xfrm>
          <a:prstGeom prst="rect">
            <a:avLst/>
          </a:prstGeom>
          <a:ln>
            <a:noFill/>
          </a:ln>
        </p:spPr>
      </p:pic>
      <p:sp>
        <p:nvSpPr>
          <p:cNvPr id="66" name="TextShape 1"/>
          <p:cNvSpPr txBox="1"/>
          <p:nvPr/>
        </p:nvSpPr>
        <p:spPr>
          <a:xfrm>
            <a:off x="-216000" y="-202320"/>
            <a:ext cx="360000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TextShape 2"/>
          <p:cNvSpPr txBox="1"/>
          <p:nvPr/>
        </p:nvSpPr>
        <p:spPr>
          <a:xfrm>
            <a:off x="3672000" y="6480000"/>
            <a:ext cx="8136000" cy="1536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kosmiczny nietoperz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TextShape 3"/>
          <p:cNvSpPr txBox="1"/>
          <p:nvPr/>
        </p:nvSpPr>
        <p:spPr>
          <a:xfrm>
            <a:off x="360000" y="720000"/>
            <a:ext cx="9432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l-PL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</TotalTime>
  <Application>LibreOffice/5.2.7.2$Linux_X86_64 LibreOffice_project/20m0$Build-2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2022-07-08T06:55:32Z</dcterms:created>
  <dc:creator/>
  <dc:description/>
  <dc:language>pl-PL</dc:language>
  <cp:lastModifiedBy/>
  <dcterms:modified xsi:type="dcterms:W3CDTF">2023-11-14T07:37:01Z</dcterms:modified>
  <cp:revision>35</cp:revision>
  <dc:subject/>
  <dc:title/>
</cp:coreProperties>
</file>